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E5DED6"/>
    <a:srgbClr val="594233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178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652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>
                <a:solidFill>
                  <a:srgbClr val="54BC9B"/>
                </a:solidFill>
              </a:rPr>
              <a:t>Drone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pt-BR" sz="3000" b="1" spc="300" dirty="0" err="1">
                <a:solidFill>
                  <a:srgbClr val="54BC9B"/>
                </a:solidFill>
              </a:rPr>
              <a:t>Monitoring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2008082"/>
            <a:ext cx="4824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rgbClr val="54BC9B"/>
                </a:solidFill>
              </a:rPr>
              <a:t>UAVs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equipped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air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quality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monitors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provide</a:t>
            </a:r>
            <a:r>
              <a:rPr lang="pt-BR" sz="3000" b="1" spc="100" dirty="0">
                <a:solidFill>
                  <a:srgbClr val="54BC9B"/>
                </a:solidFill>
              </a:rPr>
              <a:t> real time </a:t>
            </a:r>
            <a:r>
              <a:rPr lang="pt-BR" sz="3000" b="1" spc="100" dirty="0" err="1">
                <a:solidFill>
                  <a:srgbClr val="54BC9B"/>
                </a:solidFill>
              </a:rPr>
              <a:t>air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analysis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various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elevations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707502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Monitoring</a:t>
            </a:r>
            <a:endParaRPr lang="en-US" sz="3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4" t="2144" r="8563" b="6563"/>
          <a:stretch/>
        </p:blipFill>
        <p:spPr>
          <a:xfrm>
            <a:off x="5148064" y="2132856"/>
            <a:ext cx="3384376" cy="377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77153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smtClean="0">
                <a:solidFill>
                  <a:srgbClr val="54BC9B"/>
                </a:solidFill>
              </a:rPr>
              <a:t>They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rgbClr val="54BC9B"/>
                </a:solidFill>
              </a:rPr>
              <a:t>monitoring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many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types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natural </a:t>
            </a:r>
            <a:r>
              <a:rPr lang="pt-BR" sz="3000" b="1" spc="100" dirty="0" err="1">
                <a:solidFill>
                  <a:srgbClr val="54BC9B"/>
                </a:solidFill>
              </a:rPr>
              <a:t>phenomenon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such</a:t>
            </a:r>
            <a:r>
              <a:rPr lang="pt-BR" sz="3000" b="1" spc="100" dirty="0">
                <a:solidFill>
                  <a:srgbClr val="54BC9B"/>
                </a:solidFill>
              </a:rPr>
              <a:t> as </a:t>
            </a:r>
            <a:r>
              <a:rPr lang="pt-BR" sz="3000" b="1" spc="100" dirty="0" err="1">
                <a:solidFill>
                  <a:srgbClr val="54BC9B"/>
                </a:solidFill>
              </a:rPr>
              <a:t>flooding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volcanic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eruptions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glaciers</a:t>
            </a:r>
            <a:r>
              <a:rPr lang="pt-BR" sz="3000" b="1" spc="100" dirty="0">
                <a:solidFill>
                  <a:srgbClr val="54BC9B"/>
                </a:solidFill>
              </a:rPr>
              <a:t>, tsunami, </a:t>
            </a:r>
            <a:r>
              <a:rPr lang="pt-BR" sz="3000" b="1" spc="100" dirty="0" err="1">
                <a:solidFill>
                  <a:srgbClr val="54BC9B"/>
                </a:solidFill>
              </a:rPr>
              <a:t>earthquakes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storm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hurricanes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707502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Monitoring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2905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769"/>
          <a:stretch/>
        </p:blipFill>
        <p:spPr>
          <a:xfrm>
            <a:off x="-9624" y="-17264"/>
            <a:ext cx="9153624" cy="68752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3929460" y="2924944"/>
            <a:ext cx="47573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000" b="1" spc="100" dirty="0" smtClean="0">
                <a:solidFill>
                  <a:schemeClr val="bg1"/>
                </a:solidFill>
              </a:rPr>
              <a:t>In </a:t>
            </a:r>
            <a:r>
              <a:rPr lang="pt-BR" sz="3000" b="1" spc="100" dirty="0" err="1">
                <a:solidFill>
                  <a:schemeClr val="bg1"/>
                </a:solidFill>
              </a:rPr>
              <a:t>addition</a:t>
            </a:r>
            <a:r>
              <a:rPr lang="pt-BR" sz="3000" b="1" spc="100" dirty="0">
                <a:solidFill>
                  <a:schemeClr val="bg1"/>
                </a:solidFill>
              </a:rPr>
              <a:t>, UAV </a:t>
            </a:r>
            <a:r>
              <a:rPr lang="pt-BR" sz="3000" b="1" spc="100" dirty="0" err="1">
                <a:solidFill>
                  <a:schemeClr val="bg1"/>
                </a:solidFill>
              </a:rPr>
              <a:t>allos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us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to</a:t>
            </a:r>
            <a:r>
              <a:rPr lang="pt-BR" sz="3000" b="1" spc="100" dirty="0">
                <a:solidFill>
                  <a:schemeClr val="bg1"/>
                </a:solidFill>
              </a:rPr>
              <a:t> monitor </a:t>
            </a:r>
            <a:r>
              <a:rPr lang="pt-BR" sz="3000" b="1" spc="100" dirty="0" err="1">
                <a:solidFill>
                  <a:schemeClr val="bg1"/>
                </a:solidFill>
              </a:rPr>
              <a:t>road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traffic</a:t>
            </a:r>
            <a:r>
              <a:rPr lang="pt-BR" sz="3000" b="1" spc="100" dirty="0">
                <a:solidFill>
                  <a:schemeClr val="bg1"/>
                </a:solidFill>
              </a:rPr>
              <a:t>, </a:t>
            </a:r>
            <a:r>
              <a:rPr lang="pt-BR" sz="3000" b="1" spc="100" dirty="0" err="1">
                <a:solidFill>
                  <a:schemeClr val="bg1"/>
                </a:solidFill>
              </a:rPr>
              <a:t>critical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infrastructure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of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buildings</a:t>
            </a:r>
            <a:r>
              <a:rPr lang="pt-BR" sz="3000" b="1" spc="100" dirty="0">
                <a:solidFill>
                  <a:schemeClr val="bg1"/>
                </a:solidFill>
              </a:rPr>
              <a:t>, </a:t>
            </a:r>
            <a:r>
              <a:rPr lang="pt-BR" sz="3000" b="1" spc="100" dirty="0" err="1">
                <a:solidFill>
                  <a:schemeClr val="bg1"/>
                </a:solidFill>
              </a:rPr>
              <a:t>illegal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ventilation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of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ship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bilges</a:t>
            </a:r>
            <a:r>
              <a:rPr lang="pt-BR" sz="3000" b="1" spc="100" dirty="0">
                <a:solidFill>
                  <a:schemeClr val="bg1"/>
                </a:solidFill>
              </a:rPr>
              <a:t> etc.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29188" y="249304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600" dirty="0" err="1">
                <a:solidFill>
                  <a:srgbClr val="594233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>
                <a:solidFill>
                  <a:srgbClr val="594233"/>
                </a:solidFill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rgbClr val="594233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rgbClr val="594233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>
                <a:solidFill>
                  <a:srgbClr val="594233"/>
                </a:solidFill>
                <a:ea typeface="Andale Mono" charset="0"/>
                <a:cs typeface="Andale Mono" charset="0"/>
              </a:rPr>
              <a:t>Monitoring</a:t>
            </a:r>
            <a:endParaRPr lang="en-US" sz="3000" dirty="0">
              <a:solidFill>
                <a:srgbClr val="5942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95</Words>
  <Application>Microsoft Macintosh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2017-11-18T19:01:52Z</dcterms:modified>
</cp:coreProperties>
</file>